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</p:sldMasterIdLst>
  <p:notesMasterIdLst>
    <p:notesMasterId r:id="rId4"/>
  </p:notesMasterIdLst>
  <p:sldIdLst>
    <p:sldId id="473" r:id="rId2"/>
    <p:sldId id="471" r:id="rId3"/>
  </p:sldIdLst>
  <p:sldSz cx="9144000" cy="6858000" type="screen4x3"/>
  <p:notesSz cx="6797675" cy="9928225"/>
  <p:defaultTextStyle>
    <a:defPPr>
      <a:defRPr lang="ru-RU"/>
    </a:defPPr>
    <a:lvl1pPr marL="0" algn="l" defTabSz="91429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45" algn="l" defTabSz="91429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290" algn="l" defTabSz="91429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435" algn="l" defTabSz="91429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581" algn="l" defTabSz="91429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726" algn="l" defTabSz="91429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2871" algn="l" defTabSz="91429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016" algn="l" defTabSz="91429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161" algn="l" defTabSz="91429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2162" userDrawn="1">
          <p15:clr>
            <a:srgbClr val="A4A3A4"/>
          </p15:clr>
        </p15:guide>
        <p15:guide id="2" pos="1466" userDrawn="1">
          <p15:clr>
            <a:srgbClr val="A4A3A4"/>
          </p15:clr>
        </p15:guide>
        <p15:guide id="3" orient="horz" pos="3127" userDrawn="1">
          <p15:clr>
            <a:srgbClr val="A4A3A4"/>
          </p15:clr>
        </p15:guide>
        <p15:guide id="4" pos="2141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0000FF"/>
    <a:srgbClr val="FF00C5"/>
    <a:srgbClr val="FF80C0"/>
    <a:srgbClr val="00B058"/>
    <a:srgbClr val="70A0FF"/>
    <a:srgbClr val="F0F000"/>
    <a:srgbClr val="895A44"/>
    <a:srgbClr val="CA7AF5"/>
    <a:srgbClr val="CB92D4"/>
    <a:srgbClr val="A40C83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69CF1AB2-1976-4502-BF36-3FF5EA218861}" styleName="Средний стиль 4 —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FABFCF23-3B69-468F-B69F-88F6DE6A72F2}" styleName="Средний стиль 1 —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BDBED569-4797-4DF1-A0F4-6AAB3CD982D8}" styleName="Светлый стиль 3 — акцент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B301B821-A1FF-4177-AEE7-76D212191A09}" styleName="Средний стиль 1 —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D7AC3CCA-C797-4891-BE02-D94E43425B78}" styleName="Средний стиль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22838BEF-8BB2-4498-84A7-C5851F593DF1}" styleName="Средний стиль 4 —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BC89EF96-8CEA-46FF-86C4-4CE0E7609802}" styleName="Светлый стиль 3 -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921" autoAdjust="0"/>
    <p:restoredTop sz="97765" autoAdjust="0"/>
  </p:normalViewPr>
  <p:slideViewPr>
    <p:cSldViewPr snapToGrid="0">
      <p:cViewPr>
        <p:scale>
          <a:sx n="125" d="100"/>
          <a:sy n="125" d="100"/>
        </p:scale>
        <p:origin x="64" y="122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64" d="100"/>
          <a:sy n="64" d="100"/>
        </p:scale>
        <p:origin x="-3444" y="-114"/>
      </p:cViewPr>
      <p:guideLst>
        <p:guide orient="horz" pos="2162"/>
        <p:guide orient="horz" pos="3127"/>
        <p:guide pos="1466"/>
        <p:guide pos="2141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3" y="1"/>
            <a:ext cx="2945659" cy="498135"/>
          </a:xfrm>
          <a:prstGeom prst="rect">
            <a:avLst/>
          </a:prstGeom>
        </p:spPr>
        <p:txBody>
          <a:bodyPr vert="horz" lIns="91419" tIns="45710" rIns="91419" bIns="4571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6" y="1"/>
            <a:ext cx="2945659" cy="498135"/>
          </a:xfrm>
          <a:prstGeom prst="rect">
            <a:avLst/>
          </a:prstGeom>
        </p:spPr>
        <p:txBody>
          <a:bodyPr vert="horz" lIns="91419" tIns="45710" rIns="91419" bIns="45710" rtlCol="0"/>
          <a:lstStyle>
            <a:lvl1pPr algn="r">
              <a:defRPr sz="1200"/>
            </a:lvl1pPr>
          </a:lstStyle>
          <a:p>
            <a:fld id="{0C297F3F-81B8-4EAA-B14F-8AF09BBE274F}" type="datetimeFigureOut">
              <a:rPr lang="ru-RU" smtClean="0"/>
              <a:pPr/>
              <a:t>02.12.2022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66813" y="1241425"/>
            <a:ext cx="4464050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19" tIns="45710" rIns="91419" bIns="4571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77961"/>
            <a:ext cx="5438140" cy="3909239"/>
          </a:xfrm>
          <a:prstGeom prst="rect">
            <a:avLst/>
          </a:prstGeom>
        </p:spPr>
        <p:txBody>
          <a:bodyPr vert="horz" lIns="91419" tIns="45710" rIns="91419" bIns="4571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3" y="9430091"/>
            <a:ext cx="2945659" cy="498134"/>
          </a:xfrm>
          <a:prstGeom prst="rect">
            <a:avLst/>
          </a:prstGeom>
        </p:spPr>
        <p:txBody>
          <a:bodyPr vert="horz" lIns="91419" tIns="45710" rIns="91419" bIns="4571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6" y="9430091"/>
            <a:ext cx="2945659" cy="498134"/>
          </a:xfrm>
          <a:prstGeom prst="rect">
            <a:avLst/>
          </a:prstGeom>
        </p:spPr>
        <p:txBody>
          <a:bodyPr vert="horz" lIns="91419" tIns="45710" rIns="91419" bIns="45710" rtlCol="0" anchor="b"/>
          <a:lstStyle>
            <a:lvl1pPr algn="r">
              <a:defRPr sz="1200"/>
            </a:lvl1pPr>
          </a:lstStyle>
          <a:p>
            <a:fld id="{2E2415EA-536B-4638-BAA4-99F1A1C4B96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4561922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29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145" algn="l" defTabSz="91429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290" algn="l" defTabSz="91429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435" algn="l" defTabSz="91429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581" algn="l" defTabSz="91429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5726" algn="l" defTabSz="91429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871" algn="l" defTabSz="91429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016" algn="l" defTabSz="91429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161" algn="l" defTabSz="91429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6627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2662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74F0720D-EC41-46EB-824B-095B676D9565}" type="slidenum">
              <a:rPr lang="ru-RU" smtClean="0"/>
              <a:pPr/>
              <a:t>1</a:t>
            </a:fld>
            <a:endParaRPr lang="ru-RU" smtClean="0"/>
          </a:p>
        </p:txBody>
      </p:sp>
    </p:spTree>
    <p:extLst>
      <p:ext uri="{BB962C8B-B14F-4D97-AF65-F5344CB8AC3E}">
        <p14:creationId xmlns="" xmlns:p14="http://schemas.microsoft.com/office/powerpoint/2010/main" val="358309562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2415EA-536B-4638-BAA4-99F1A1C4B966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145" indent="0" algn="ctr">
              <a:buNone/>
              <a:defRPr sz="2000"/>
            </a:lvl2pPr>
            <a:lvl3pPr marL="914290" indent="0" algn="ctr">
              <a:buNone/>
              <a:defRPr sz="1800"/>
            </a:lvl3pPr>
            <a:lvl4pPr marL="1371435" indent="0" algn="ctr">
              <a:buNone/>
              <a:defRPr sz="1600"/>
            </a:lvl4pPr>
            <a:lvl5pPr marL="1828581" indent="0" algn="ctr">
              <a:buNone/>
              <a:defRPr sz="1600"/>
            </a:lvl5pPr>
            <a:lvl6pPr marL="2285726" indent="0" algn="ctr">
              <a:buNone/>
              <a:defRPr sz="1600"/>
            </a:lvl6pPr>
            <a:lvl7pPr marL="2742871" indent="0" algn="ctr">
              <a:buNone/>
              <a:defRPr sz="1600"/>
            </a:lvl7pPr>
            <a:lvl8pPr marL="3200016" indent="0" algn="ctr">
              <a:buNone/>
              <a:defRPr sz="1600"/>
            </a:lvl8pPr>
            <a:lvl9pPr marL="3657161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EBD67F-5058-4F24-9929-26DED3870EDB}" type="datetime1">
              <a:rPr lang="ru-RU" smtClean="0"/>
              <a:pPr/>
              <a:t>02.12.2022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703846-B237-45A2-AF92-8826BB695CA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2287134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9105CF-FC49-4A87-9673-D3739D58F6D4}" type="datetime1">
              <a:rPr lang="ru-RU" smtClean="0"/>
              <a:pPr/>
              <a:t>02.12.2022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703846-B237-45A2-AF92-8826BB695CA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7156140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1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C13623-3618-4947-A55F-6EEBA0125CB6}" type="datetime1">
              <a:rPr lang="ru-RU" smtClean="0"/>
              <a:pPr/>
              <a:t>02.12.2022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703846-B237-45A2-AF92-8826BB695CA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7356903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873A7E-A812-4634-B1ED-02B63EA11C29}" type="datetime1">
              <a:rPr lang="ru-RU" smtClean="0"/>
              <a:pPr/>
              <a:t>02.12.2022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703846-B237-45A2-AF92-8826BB695CA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0128299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145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29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43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58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72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87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01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161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0478EE-98A5-4242-A24C-F4CBBBFEA044}" type="datetime1">
              <a:rPr lang="ru-RU" smtClean="0"/>
              <a:pPr/>
              <a:t>02.12.2022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703846-B237-45A2-AF92-8826BB695CA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0135119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1EFD7D-1598-4FAA-8D1A-12A347ED5834}" type="datetime1">
              <a:rPr lang="ru-RU" smtClean="0"/>
              <a:pPr/>
              <a:t>02.12.2022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703846-B237-45A2-AF92-8826BB695CA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5390629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45" indent="0">
              <a:buNone/>
              <a:defRPr sz="2000" b="1"/>
            </a:lvl2pPr>
            <a:lvl3pPr marL="914290" indent="0">
              <a:buNone/>
              <a:defRPr sz="1800" b="1"/>
            </a:lvl3pPr>
            <a:lvl4pPr marL="1371435" indent="0">
              <a:buNone/>
              <a:defRPr sz="1600" b="1"/>
            </a:lvl4pPr>
            <a:lvl5pPr marL="1828581" indent="0">
              <a:buNone/>
              <a:defRPr sz="1600" b="1"/>
            </a:lvl5pPr>
            <a:lvl6pPr marL="2285726" indent="0">
              <a:buNone/>
              <a:defRPr sz="1600" b="1"/>
            </a:lvl6pPr>
            <a:lvl7pPr marL="2742871" indent="0">
              <a:buNone/>
              <a:defRPr sz="1600" b="1"/>
            </a:lvl7pPr>
            <a:lvl8pPr marL="3200016" indent="0">
              <a:buNone/>
              <a:defRPr sz="1600" b="1"/>
            </a:lvl8pPr>
            <a:lvl9pPr marL="3657161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1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45" indent="0">
              <a:buNone/>
              <a:defRPr sz="2000" b="1"/>
            </a:lvl2pPr>
            <a:lvl3pPr marL="914290" indent="0">
              <a:buNone/>
              <a:defRPr sz="1800" b="1"/>
            </a:lvl3pPr>
            <a:lvl4pPr marL="1371435" indent="0">
              <a:buNone/>
              <a:defRPr sz="1600" b="1"/>
            </a:lvl4pPr>
            <a:lvl5pPr marL="1828581" indent="0">
              <a:buNone/>
              <a:defRPr sz="1600" b="1"/>
            </a:lvl5pPr>
            <a:lvl6pPr marL="2285726" indent="0">
              <a:buNone/>
              <a:defRPr sz="1600" b="1"/>
            </a:lvl6pPr>
            <a:lvl7pPr marL="2742871" indent="0">
              <a:buNone/>
              <a:defRPr sz="1600" b="1"/>
            </a:lvl7pPr>
            <a:lvl8pPr marL="3200016" indent="0">
              <a:buNone/>
              <a:defRPr sz="1600" b="1"/>
            </a:lvl8pPr>
            <a:lvl9pPr marL="3657161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1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09E24B-081E-4067-8E03-B1FD508AE15F}" type="datetime1">
              <a:rPr lang="ru-RU" smtClean="0"/>
              <a:pPr/>
              <a:t>02.12.2022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703846-B237-45A2-AF92-8826BB695CA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0008450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A0DB8E-1EBB-4EC4-9D8E-E0A695C67734}" type="datetime1">
              <a:rPr lang="ru-RU" smtClean="0"/>
              <a:pPr/>
              <a:t>02.12.2022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703846-B237-45A2-AF92-8826BB695CA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6558076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596EBC-8937-4F88-A650-E8E4C6EA062C}" type="datetime1">
              <a:rPr lang="ru-RU" smtClean="0"/>
              <a:pPr/>
              <a:t>02.12.2022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703846-B237-45A2-AF92-8826BB695CA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9422760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2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7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2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45" indent="0">
              <a:buNone/>
              <a:defRPr sz="1400"/>
            </a:lvl2pPr>
            <a:lvl3pPr marL="914290" indent="0">
              <a:buNone/>
              <a:defRPr sz="1200"/>
            </a:lvl3pPr>
            <a:lvl4pPr marL="1371435" indent="0">
              <a:buNone/>
              <a:defRPr sz="1000"/>
            </a:lvl4pPr>
            <a:lvl5pPr marL="1828581" indent="0">
              <a:buNone/>
              <a:defRPr sz="1000"/>
            </a:lvl5pPr>
            <a:lvl6pPr marL="2285726" indent="0">
              <a:buNone/>
              <a:defRPr sz="1000"/>
            </a:lvl6pPr>
            <a:lvl7pPr marL="2742871" indent="0">
              <a:buNone/>
              <a:defRPr sz="1000"/>
            </a:lvl7pPr>
            <a:lvl8pPr marL="3200016" indent="0">
              <a:buNone/>
              <a:defRPr sz="1000"/>
            </a:lvl8pPr>
            <a:lvl9pPr marL="3657161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4EBA30-69CF-4735-B05E-DC17B17296F0}" type="datetime1">
              <a:rPr lang="ru-RU" smtClean="0"/>
              <a:pPr/>
              <a:t>02.12.2022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703846-B237-45A2-AF92-8826BB695CA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0653021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2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7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145" indent="0">
              <a:buNone/>
              <a:defRPr sz="2800"/>
            </a:lvl2pPr>
            <a:lvl3pPr marL="914290" indent="0">
              <a:buNone/>
              <a:defRPr sz="2400"/>
            </a:lvl3pPr>
            <a:lvl4pPr marL="1371435" indent="0">
              <a:buNone/>
              <a:defRPr sz="2000"/>
            </a:lvl4pPr>
            <a:lvl5pPr marL="1828581" indent="0">
              <a:buNone/>
              <a:defRPr sz="2000"/>
            </a:lvl5pPr>
            <a:lvl6pPr marL="2285726" indent="0">
              <a:buNone/>
              <a:defRPr sz="2000"/>
            </a:lvl6pPr>
            <a:lvl7pPr marL="2742871" indent="0">
              <a:buNone/>
              <a:defRPr sz="2000"/>
            </a:lvl7pPr>
            <a:lvl8pPr marL="3200016" indent="0">
              <a:buNone/>
              <a:defRPr sz="2000"/>
            </a:lvl8pPr>
            <a:lvl9pPr marL="3657161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2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45" indent="0">
              <a:buNone/>
              <a:defRPr sz="1400"/>
            </a:lvl2pPr>
            <a:lvl3pPr marL="914290" indent="0">
              <a:buNone/>
              <a:defRPr sz="1200"/>
            </a:lvl3pPr>
            <a:lvl4pPr marL="1371435" indent="0">
              <a:buNone/>
              <a:defRPr sz="1000"/>
            </a:lvl4pPr>
            <a:lvl5pPr marL="1828581" indent="0">
              <a:buNone/>
              <a:defRPr sz="1000"/>
            </a:lvl5pPr>
            <a:lvl6pPr marL="2285726" indent="0">
              <a:buNone/>
              <a:defRPr sz="1000"/>
            </a:lvl6pPr>
            <a:lvl7pPr marL="2742871" indent="0">
              <a:buNone/>
              <a:defRPr sz="1000"/>
            </a:lvl7pPr>
            <a:lvl8pPr marL="3200016" indent="0">
              <a:buNone/>
              <a:defRPr sz="1000"/>
            </a:lvl8pPr>
            <a:lvl9pPr marL="3657161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99B533-3CCE-4537-BD0A-C8253DF7DF7B}" type="datetime1">
              <a:rPr lang="ru-RU" smtClean="0"/>
              <a:pPr/>
              <a:t>02.12.2022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703846-B237-45A2-AF92-8826BB695CA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9989165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29" tIns="45715" rIns="91429" bIns="45715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29" tIns="45715" rIns="91429" bIns="45715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2"/>
            <a:ext cx="2057400" cy="365125"/>
          </a:xfrm>
          <a:prstGeom prst="rect">
            <a:avLst/>
          </a:prstGeom>
        </p:spPr>
        <p:txBody>
          <a:bodyPr vert="horz" lIns="91429" tIns="45715" rIns="91429" bIns="45715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C47B698-9E28-4A81-86B2-B6AC34189BE8}" type="datetime1">
              <a:rPr lang="ru-RU" smtClean="0"/>
              <a:pPr/>
              <a:t>02.12.2022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2"/>
            <a:ext cx="3086100" cy="365125"/>
          </a:xfrm>
          <a:prstGeom prst="rect">
            <a:avLst/>
          </a:prstGeom>
        </p:spPr>
        <p:txBody>
          <a:bodyPr vert="horz" lIns="91429" tIns="45715" rIns="91429" bIns="45715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2"/>
            <a:ext cx="2057400" cy="365125"/>
          </a:xfrm>
          <a:prstGeom prst="rect">
            <a:avLst/>
          </a:prstGeom>
        </p:spPr>
        <p:txBody>
          <a:bodyPr vert="horz" lIns="91429" tIns="45715" rIns="91429" bIns="45715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703846-B237-45A2-AF92-8826BB695CA4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6271477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hf hdr="0" ftr="0" dt="0"/>
  <p:txStyles>
    <p:titleStyle>
      <a:lvl1pPr algn="l" defTabSz="91429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73" indent="-228573" algn="l" defTabSz="91429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18" indent="-228573" algn="l" defTabSz="91429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63" indent="-228573" algn="l" defTabSz="91429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08" indent="-228573" algn="l" defTabSz="91429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53" indent="-228573" algn="l" defTabSz="91429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298" indent="-228573" algn="l" defTabSz="91429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443" indent="-228573" algn="l" defTabSz="91429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589" indent="-228573" algn="l" defTabSz="91429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734" indent="-228573" algn="l" defTabSz="91429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29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5" algn="l" defTabSz="91429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0" algn="l" defTabSz="91429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35" algn="l" defTabSz="91429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81" algn="l" defTabSz="91429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26" algn="l" defTabSz="91429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71" algn="l" defTabSz="91429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16" algn="l" defTabSz="91429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61" algn="l" defTabSz="91429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89B6F7"/>
            </a:gs>
            <a:gs pos="100000">
              <a:srgbClr val="EFE7FF"/>
            </a:gs>
          </a:gsLst>
          <a:path path="rect">
            <a:fillToRect l="100000" t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Рисунок 32" descr="Рисунок1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726679" y="907609"/>
            <a:ext cx="6712325" cy="5950391"/>
          </a:xfrm>
          <a:prstGeom prst="rect">
            <a:avLst/>
          </a:prstGeom>
        </p:spPr>
      </p:pic>
      <p:sp>
        <p:nvSpPr>
          <p:cNvPr id="34" name="Прямоугольник 33"/>
          <p:cNvSpPr/>
          <p:nvPr/>
        </p:nvSpPr>
        <p:spPr>
          <a:xfrm>
            <a:off x="3058997" y="4733255"/>
            <a:ext cx="1168439" cy="422535"/>
          </a:xfrm>
          <a:prstGeom prst="rect">
            <a:avLst/>
          </a:prstGeom>
        </p:spPr>
        <p:txBody>
          <a:bodyPr wrap="square" lIns="137726" tIns="68862" rIns="137726" bIns="68862">
            <a:spAutoFit/>
          </a:bodyPr>
          <a:lstStyle/>
          <a:p>
            <a:pPr algn="ctr" fontAlgn="b">
              <a:lnSpc>
                <a:spcPct val="80000"/>
              </a:lnSpc>
              <a:defRPr/>
            </a:pPr>
            <a:r>
              <a:rPr lang="ru-RU" sz="1000" b="1" spc="-130" dirty="0">
                <a:solidFill>
                  <a:schemeClr val="bg1">
                    <a:lumMod val="65000"/>
                  </a:schemeClr>
                </a:solidFill>
                <a:latin typeface="Century Gothic" pitchFamily="34" charset="0"/>
              </a:rPr>
              <a:t>Калужская </a:t>
            </a:r>
          </a:p>
          <a:p>
            <a:pPr algn="ctr" fontAlgn="b">
              <a:lnSpc>
                <a:spcPct val="80000"/>
              </a:lnSpc>
              <a:defRPr/>
            </a:pPr>
            <a:r>
              <a:rPr lang="ru-RU" sz="1000" b="1" spc="-130" dirty="0">
                <a:solidFill>
                  <a:schemeClr val="bg1">
                    <a:lumMod val="65000"/>
                  </a:schemeClr>
                </a:solidFill>
                <a:latin typeface="Century Gothic" pitchFamily="34" charset="0"/>
              </a:rPr>
              <a:t>область</a:t>
            </a:r>
          </a:p>
        </p:txBody>
      </p:sp>
      <p:sp>
        <p:nvSpPr>
          <p:cNvPr id="36" name="Прямоугольник 35"/>
          <p:cNvSpPr/>
          <p:nvPr/>
        </p:nvSpPr>
        <p:spPr>
          <a:xfrm>
            <a:off x="6791708" y="4944946"/>
            <a:ext cx="1088486" cy="422535"/>
          </a:xfrm>
          <a:prstGeom prst="rect">
            <a:avLst/>
          </a:prstGeom>
        </p:spPr>
        <p:txBody>
          <a:bodyPr wrap="square" lIns="137726" tIns="68862" rIns="137726" bIns="68862">
            <a:spAutoFit/>
          </a:bodyPr>
          <a:lstStyle/>
          <a:p>
            <a:pPr algn="ctr" fontAlgn="b">
              <a:lnSpc>
                <a:spcPct val="80000"/>
              </a:lnSpc>
              <a:defRPr/>
            </a:pPr>
            <a:r>
              <a:rPr lang="ru-RU" sz="1000" b="1" spc="-130" dirty="0">
                <a:solidFill>
                  <a:schemeClr val="bg1">
                    <a:lumMod val="65000"/>
                  </a:schemeClr>
                </a:solidFill>
                <a:latin typeface="Century Gothic" pitchFamily="34" charset="0"/>
              </a:rPr>
              <a:t>Рязанская </a:t>
            </a:r>
          </a:p>
          <a:p>
            <a:pPr algn="ctr" fontAlgn="b">
              <a:lnSpc>
                <a:spcPct val="80000"/>
              </a:lnSpc>
              <a:defRPr/>
            </a:pPr>
            <a:r>
              <a:rPr lang="ru-RU" sz="1000" b="1" spc="-130" dirty="0">
                <a:solidFill>
                  <a:schemeClr val="bg1">
                    <a:lumMod val="65000"/>
                  </a:schemeClr>
                </a:solidFill>
                <a:latin typeface="Century Gothic" pitchFamily="34" charset="0"/>
              </a:rPr>
              <a:t>область</a:t>
            </a:r>
          </a:p>
        </p:txBody>
      </p:sp>
      <p:sp>
        <p:nvSpPr>
          <p:cNvPr id="40" name="Прямоугольник 39"/>
          <p:cNvSpPr/>
          <p:nvPr/>
        </p:nvSpPr>
        <p:spPr>
          <a:xfrm>
            <a:off x="5434459" y="1314124"/>
            <a:ext cx="1245822" cy="422535"/>
          </a:xfrm>
          <a:prstGeom prst="rect">
            <a:avLst/>
          </a:prstGeom>
        </p:spPr>
        <p:txBody>
          <a:bodyPr wrap="square" lIns="137726" tIns="68862" rIns="137726" bIns="68862">
            <a:spAutoFit/>
          </a:bodyPr>
          <a:lstStyle/>
          <a:p>
            <a:pPr algn="ctr" fontAlgn="b">
              <a:lnSpc>
                <a:spcPct val="80000"/>
              </a:lnSpc>
              <a:defRPr/>
            </a:pPr>
            <a:r>
              <a:rPr lang="ru-RU" sz="1000" b="1" spc="-130" dirty="0">
                <a:solidFill>
                  <a:schemeClr val="bg1">
                    <a:lumMod val="65000"/>
                  </a:schemeClr>
                </a:solidFill>
                <a:latin typeface="Century Gothic" pitchFamily="34" charset="0"/>
              </a:rPr>
              <a:t>Ярославская </a:t>
            </a:r>
          </a:p>
          <a:p>
            <a:pPr algn="ctr" fontAlgn="b">
              <a:lnSpc>
                <a:spcPct val="80000"/>
              </a:lnSpc>
              <a:defRPr/>
            </a:pPr>
            <a:r>
              <a:rPr lang="ru-RU" sz="1000" b="1" spc="-130" dirty="0">
                <a:solidFill>
                  <a:schemeClr val="bg1">
                    <a:lumMod val="65000"/>
                  </a:schemeClr>
                </a:solidFill>
                <a:latin typeface="Century Gothic" pitchFamily="34" charset="0"/>
              </a:rPr>
              <a:t>область</a:t>
            </a:r>
          </a:p>
        </p:txBody>
      </p:sp>
      <p:sp>
        <p:nvSpPr>
          <p:cNvPr id="41" name="Прямоугольник 40"/>
          <p:cNvSpPr/>
          <p:nvPr/>
        </p:nvSpPr>
        <p:spPr>
          <a:xfrm>
            <a:off x="2347274" y="1526899"/>
            <a:ext cx="1245822" cy="422535"/>
          </a:xfrm>
          <a:prstGeom prst="rect">
            <a:avLst/>
          </a:prstGeom>
        </p:spPr>
        <p:txBody>
          <a:bodyPr wrap="square" lIns="137726" tIns="68862" rIns="137726" bIns="68862">
            <a:spAutoFit/>
          </a:bodyPr>
          <a:lstStyle/>
          <a:p>
            <a:pPr algn="ctr" fontAlgn="b">
              <a:lnSpc>
                <a:spcPct val="80000"/>
              </a:lnSpc>
              <a:defRPr/>
            </a:pPr>
            <a:r>
              <a:rPr lang="ru-RU" sz="1000" b="1" spc="-130" dirty="0">
                <a:solidFill>
                  <a:schemeClr val="bg1">
                    <a:lumMod val="65000"/>
                  </a:schemeClr>
                </a:solidFill>
                <a:latin typeface="Century Gothic" pitchFamily="34" charset="0"/>
              </a:rPr>
              <a:t>Тверская </a:t>
            </a:r>
          </a:p>
          <a:p>
            <a:pPr algn="ctr" fontAlgn="b">
              <a:lnSpc>
                <a:spcPct val="80000"/>
              </a:lnSpc>
              <a:defRPr/>
            </a:pPr>
            <a:r>
              <a:rPr lang="ru-RU" sz="1000" b="1" spc="-130" dirty="0">
                <a:solidFill>
                  <a:schemeClr val="bg1">
                    <a:lumMod val="65000"/>
                  </a:schemeClr>
                </a:solidFill>
                <a:latin typeface="Century Gothic" pitchFamily="34" charset="0"/>
              </a:rPr>
              <a:t>область</a:t>
            </a:r>
          </a:p>
        </p:txBody>
      </p:sp>
      <p:sp>
        <p:nvSpPr>
          <p:cNvPr id="42" name="Прямоугольник 41"/>
          <p:cNvSpPr/>
          <p:nvPr/>
        </p:nvSpPr>
        <p:spPr>
          <a:xfrm>
            <a:off x="861647" y="3585226"/>
            <a:ext cx="1245822" cy="422535"/>
          </a:xfrm>
          <a:prstGeom prst="rect">
            <a:avLst/>
          </a:prstGeom>
        </p:spPr>
        <p:txBody>
          <a:bodyPr wrap="square" lIns="137726" tIns="68862" rIns="137726" bIns="68862">
            <a:spAutoFit/>
          </a:bodyPr>
          <a:lstStyle/>
          <a:p>
            <a:pPr algn="ctr" fontAlgn="b">
              <a:lnSpc>
                <a:spcPct val="80000"/>
              </a:lnSpc>
              <a:defRPr/>
            </a:pPr>
            <a:r>
              <a:rPr lang="ru-RU" sz="1000" b="1" spc="-130" dirty="0">
                <a:solidFill>
                  <a:schemeClr val="bg1">
                    <a:lumMod val="65000"/>
                  </a:schemeClr>
                </a:solidFill>
                <a:latin typeface="Century Gothic" pitchFamily="34" charset="0"/>
              </a:rPr>
              <a:t>Смоленская </a:t>
            </a:r>
          </a:p>
          <a:p>
            <a:pPr algn="ctr" fontAlgn="b">
              <a:lnSpc>
                <a:spcPct val="80000"/>
              </a:lnSpc>
              <a:defRPr/>
            </a:pPr>
            <a:r>
              <a:rPr lang="ru-RU" sz="1000" b="1" spc="-130" dirty="0">
                <a:solidFill>
                  <a:schemeClr val="bg1">
                    <a:lumMod val="65000"/>
                  </a:schemeClr>
                </a:solidFill>
                <a:latin typeface="Century Gothic" pitchFamily="34" charset="0"/>
              </a:rPr>
              <a:t>область</a:t>
            </a:r>
          </a:p>
        </p:txBody>
      </p:sp>
      <p:sp>
        <p:nvSpPr>
          <p:cNvPr id="43" name="Прямоугольник 42"/>
          <p:cNvSpPr/>
          <p:nvPr/>
        </p:nvSpPr>
        <p:spPr>
          <a:xfrm>
            <a:off x="6449385" y="2907356"/>
            <a:ext cx="1245822" cy="422535"/>
          </a:xfrm>
          <a:prstGeom prst="rect">
            <a:avLst/>
          </a:prstGeom>
        </p:spPr>
        <p:txBody>
          <a:bodyPr wrap="square" lIns="137726" tIns="68862" rIns="137726" bIns="68862">
            <a:spAutoFit/>
          </a:bodyPr>
          <a:lstStyle/>
          <a:p>
            <a:pPr algn="ctr" fontAlgn="b">
              <a:lnSpc>
                <a:spcPct val="80000"/>
              </a:lnSpc>
              <a:defRPr/>
            </a:pPr>
            <a:r>
              <a:rPr lang="ru-RU" sz="1000" b="1" spc="-130" dirty="0">
                <a:solidFill>
                  <a:schemeClr val="bg1">
                    <a:lumMod val="65000"/>
                  </a:schemeClr>
                </a:solidFill>
                <a:latin typeface="Century Gothic" pitchFamily="34" charset="0"/>
              </a:rPr>
              <a:t>Владимирская </a:t>
            </a:r>
          </a:p>
          <a:p>
            <a:pPr algn="ctr" fontAlgn="b">
              <a:lnSpc>
                <a:spcPct val="80000"/>
              </a:lnSpc>
              <a:defRPr/>
            </a:pPr>
            <a:r>
              <a:rPr lang="ru-RU" sz="1000" b="1" spc="-130" dirty="0">
                <a:solidFill>
                  <a:schemeClr val="bg1">
                    <a:lumMod val="65000"/>
                  </a:schemeClr>
                </a:solidFill>
                <a:latin typeface="Century Gothic" pitchFamily="34" charset="0"/>
              </a:rPr>
              <a:t>область</a:t>
            </a:r>
          </a:p>
        </p:txBody>
      </p:sp>
      <p:sp>
        <p:nvSpPr>
          <p:cNvPr id="44" name="Прямоугольник 43"/>
          <p:cNvSpPr/>
          <p:nvPr/>
        </p:nvSpPr>
        <p:spPr>
          <a:xfrm>
            <a:off x="3298427" y="5823552"/>
            <a:ext cx="3376529" cy="287524"/>
          </a:xfrm>
          <a:prstGeom prst="rect">
            <a:avLst/>
          </a:prstGeom>
        </p:spPr>
        <p:txBody>
          <a:bodyPr lIns="137726" tIns="68862" rIns="137726" bIns="68862">
            <a:spAutoFit/>
          </a:bodyPr>
          <a:lstStyle/>
          <a:p>
            <a:pPr algn="ctr" fontAlgn="b">
              <a:lnSpc>
                <a:spcPct val="80000"/>
              </a:lnSpc>
              <a:defRPr/>
            </a:pPr>
            <a:r>
              <a:rPr lang="ru-RU" sz="1000" b="1" spc="-130" dirty="0">
                <a:solidFill>
                  <a:schemeClr val="bg1">
                    <a:lumMod val="65000"/>
                  </a:schemeClr>
                </a:solidFill>
                <a:latin typeface="Century Gothic" pitchFamily="34" charset="0"/>
              </a:rPr>
              <a:t>Тульская область</a:t>
            </a:r>
          </a:p>
        </p:txBody>
      </p:sp>
      <p:sp>
        <p:nvSpPr>
          <p:cNvPr id="45" name="Line 13"/>
          <p:cNvSpPr>
            <a:spLocks noChangeShapeType="1"/>
          </p:cNvSpPr>
          <p:nvPr/>
        </p:nvSpPr>
        <p:spPr bwMode="auto">
          <a:xfrm flipH="1">
            <a:off x="2641596" y="4273420"/>
            <a:ext cx="1305252" cy="1054230"/>
          </a:xfrm>
          <a:prstGeom prst="line">
            <a:avLst/>
          </a:prstGeom>
          <a:noFill/>
          <a:ln w="25400">
            <a:solidFill>
              <a:srgbClr val="FF0000"/>
            </a:solidFill>
            <a:prstDash val="lgDash"/>
            <a:round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noFill/>
              </a14:hiddenFill>
            </a:ext>
          </a:extLst>
        </p:spPr>
        <p:txBody>
          <a:bodyPr lIns="137726" tIns="68862" rIns="137726" bIns="68862"/>
          <a:lstStyle/>
          <a:p>
            <a:endParaRPr lang="ru-RU" dirty="0"/>
          </a:p>
        </p:txBody>
      </p:sp>
      <p:sp>
        <p:nvSpPr>
          <p:cNvPr id="39" name="Rectangle 5"/>
          <p:cNvSpPr>
            <a:spLocks noChangeAspect="1"/>
          </p:cNvSpPr>
          <p:nvPr/>
        </p:nvSpPr>
        <p:spPr>
          <a:xfrm>
            <a:off x="0" y="0"/>
            <a:ext cx="978260" cy="6857999"/>
          </a:xfrm>
          <a:prstGeom prst="rect">
            <a:avLst/>
          </a:prstGeom>
          <a:solidFill>
            <a:srgbClr val="FFDC97">
              <a:alpha val="45000"/>
            </a:srgbClr>
          </a:solidFill>
          <a:ln w="0">
            <a:solidFill>
              <a:srgbClr val="FFC000">
                <a:alpha val="50000"/>
              </a:srgbClr>
            </a:solidFill>
          </a:ln>
          <a:effectLst>
            <a:outerShdw blurRad="127000" dist="25400" dir="2700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7726" tIns="68862" rIns="137726" bIns="68862"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38" name="Rectangle 5"/>
          <p:cNvSpPr>
            <a:spLocks noChangeAspect="1"/>
          </p:cNvSpPr>
          <p:nvPr/>
        </p:nvSpPr>
        <p:spPr>
          <a:xfrm>
            <a:off x="0" y="6199094"/>
            <a:ext cx="9144000" cy="658906"/>
          </a:xfrm>
          <a:prstGeom prst="rect">
            <a:avLst/>
          </a:prstGeom>
          <a:gradFill flip="none" rotWithShape="1">
            <a:gsLst>
              <a:gs pos="0">
                <a:schemeClr val="bg1"/>
              </a:gs>
              <a:gs pos="100000">
                <a:srgbClr val="FFC000"/>
              </a:gs>
            </a:gsLst>
            <a:lin ang="10800000" scaled="1"/>
            <a:tileRect/>
          </a:gradFill>
          <a:ln w="12700">
            <a:noFill/>
          </a:ln>
          <a:effectLst>
            <a:outerShdw blurRad="127000" dist="25400" dir="2700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7726" tIns="68862" rIns="137726" bIns="68862"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15" name="Rectangle 5"/>
          <p:cNvSpPr/>
          <p:nvPr/>
        </p:nvSpPr>
        <p:spPr>
          <a:xfrm>
            <a:off x="0" y="77341"/>
            <a:ext cx="9144000" cy="756672"/>
          </a:xfrm>
          <a:prstGeom prst="rect">
            <a:avLst/>
          </a:prstGeom>
          <a:solidFill>
            <a:srgbClr val="FDAA03"/>
          </a:solidFill>
          <a:ln w="12700">
            <a:solidFill>
              <a:schemeClr val="tx1">
                <a:alpha val="50000"/>
              </a:schemeClr>
            </a:solidFill>
          </a:ln>
          <a:effectLst>
            <a:outerShdw blurRad="127000" dist="25400" dir="2700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7726" tIns="68862" rIns="137726" bIns="68862"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3708400" y="6539310"/>
            <a:ext cx="1727200" cy="2462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1429" tIns="45715" rIns="91429" bIns="45715">
            <a:spAutoFit/>
          </a:bodyPr>
          <a:lstStyle/>
          <a:p>
            <a:pPr algn="ctr">
              <a:defRPr/>
            </a:pPr>
            <a:r>
              <a:rPr lang="ru-RU" sz="1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202</a:t>
            </a:r>
            <a:r>
              <a:rPr lang="en-US" sz="1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  <a:r>
              <a:rPr lang="ru-RU" sz="1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год</a:t>
            </a:r>
            <a:endParaRPr lang="ru-RU" sz="1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495300" y="99972"/>
            <a:ext cx="8464911" cy="523210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lIns="91429" tIns="45715" rIns="91429" bIns="45715">
            <a:spAutoFit/>
          </a:bodyPr>
          <a:lstStyle/>
          <a:p>
            <a:pPr algn="ctr"/>
            <a:r>
              <a:rPr lang="ru-RU" sz="1400" b="1" cap="all" dirty="0" smtClean="0"/>
              <a:t>ПРОЕКТ ВНЕСЕНИЯ ИЗМЕНЕНИЙ В </a:t>
            </a:r>
            <a:r>
              <a:rPr lang="ru-RU" sz="1400" b="1" cap="all" dirty="0" smtClean="0"/>
              <a:t>ПОЛОЖЕНИЕ О ТЕРРИТОРИАЛЬНОМ ПЛАНИРОВАНИИ</a:t>
            </a:r>
            <a:endParaRPr lang="ru-RU" sz="1400" dirty="0" smtClean="0"/>
          </a:p>
          <a:p>
            <a:pPr algn="ctr"/>
            <a:r>
              <a:rPr lang="ru-RU" sz="1400" b="1" cap="all" dirty="0" smtClean="0"/>
              <a:t>ЗАТО МОЛОДЁЖНЫЙ МОСКОВСКОЙ </a:t>
            </a:r>
            <a:r>
              <a:rPr lang="ru-RU" sz="1400" b="1" cap="all" dirty="0" smtClean="0"/>
              <a:t>ОБЛАСТИ</a:t>
            </a:r>
            <a:endParaRPr lang="ru-RU" sz="1400" dirty="0"/>
          </a:p>
        </p:txBody>
      </p:sp>
      <p:pic>
        <p:nvPicPr>
          <p:cNvPr id="17" name="Рисунок 8" descr="МОСКОВСКАЯ ОБЛ (ПОЛНЫЙ) МОД.pn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-10047"/>
            <a:ext cx="588360" cy="7924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0" y="6343229"/>
            <a:ext cx="9144000" cy="2462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lIns="91429" tIns="45715" rIns="91429" bIns="45715">
            <a:spAutoFit/>
          </a:bodyPr>
          <a:lstStyle/>
          <a:p>
            <a:pPr algn="ctr">
              <a:defRPr/>
            </a:pPr>
            <a:r>
              <a:rPr lang="ru-RU" sz="1000" b="1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Комитет по архитектуре </a:t>
            </a:r>
            <a:r>
              <a:rPr lang="ru-RU" sz="1000" b="1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и </a:t>
            </a:r>
            <a:r>
              <a:rPr lang="ru-RU" sz="1000" b="1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градостроительству </a:t>
            </a:r>
            <a:r>
              <a:rPr lang="ru-RU" sz="1000" b="1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Московской </a:t>
            </a:r>
            <a:r>
              <a:rPr lang="ru-RU" sz="1000" b="1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области </a:t>
            </a:r>
            <a:endParaRPr lang="ru-RU" sz="1000" b="1" dirty="0"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pic>
        <p:nvPicPr>
          <p:cNvPr id="35" name="Рисунок 34">
            <a:extLst>
              <a:ext uri="{FF2B5EF4-FFF2-40B4-BE49-F238E27FC236}">
                <a16:creationId xmlns:a16="http://schemas.microsoft.com/office/drawing/2014/main" xmlns="" id="{4A5C9F59-6E6F-014A-87F1-C01BE1AE9414}"/>
              </a:ext>
            </a:extLst>
          </p:cNvPr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0" y="6354077"/>
            <a:ext cx="1882425" cy="423243"/>
          </a:xfrm>
          <a:prstGeom prst="rect">
            <a:avLst/>
          </a:prstGeom>
        </p:spPr>
      </p:pic>
      <p:sp>
        <p:nvSpPr>
          <p:cNvPr id="47" name="Text Box 15"/>
          <p:cNvSpPr txBox="1">
            <a:spLocks noChangeArrowheads="1"/>
          </p:cNvSpPr>
          <p:nvPr/>
        </p:nvSpPr>
        <p:spPr bwMode="auto">
          <a:xfrm>
            <a:off x="430157" y="5323840"/>
            <a:ext cx="3897294" cy="354513"/>
          </a:xfrm>
          <a:prstGeom prst="rect">
            <a:avLst/>
          </a:prstGeom>
          <a:solidFill>
            <a:schemeClr val="bg1">
              <a:alpha val="68000"/>
            </a:schemeClr>
          </a:solidFill>
          <a:ln>
            <a:noFill/>
          </a:ln>
          <a:effectLst/>
        </p:spPr>
        <p:txBody>
          <a:bodyPr wrap="square" lIns="137726" tIns="68862" rIns="137726" bIns="6886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/>
            <a:r>
              <a:rPr lang="ru-RU" sz="1400" b="1" dirty="0" smtClean="0">
                <a:solidFill>
                  <a:srgbClr val="FF0000"/>
                </a:solidFill>
                <a:cs typeface="Aharoni" pitchFamily="2" charset="-79"/>
              </a:rPr>
              <a:t>ЗАТО Молодёжный</a:t>
            </a:r>
            <a:endParaRPr lang="ru-RU" sz="1400" dirty="0" smtClean="0">
              <a:solidFill>
                <a:srgbClr val="FF0000"/>
              </a:solidFill>
            </a:endParaRPr>
          </a:p>
        </p:txBody>
      </p:sp>
      <p:sp>
        <p:nvSpPr>
          <p:cNvPr id="24" name="Овал 23"/>
          <p:cNvSpPr/>
          <p:nvPr/>
        </p:nvSpPr>
        <p:spPr>
          <a:xfrm>
            <a:off x="3952306" y="4211351"/>
            <a:ext cx="89782" cy="85345"/>
          </a:xfrm>
          <a:prstGeom prst="ellipse">
            <a:avLst/>
          </a:prstGeom>
          <a:ln w="571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5"/>
          <p:cNvSpPr/>
          <p:nvPr/>
        </p:nvSpPr>
        <p:spPr>
          <a:xfrm>
            <a:off x="0" y="77341"/>
            <a:ext cx="9144000" cy="756672"/>
          </a:xfrm>
          <a:prstGeom prst="rect">
            <a:avLst/>
          </a:prstGeom>
          <a:solidFill>
            <a:srgbClr val="FDAA03"/>
          </a:solidFill>
          <a:ln w="12700">
            <a:solidFill>
              <a:schemeClr val="tx1">
                <a:alpha val="50000"/>
              </a:schemeClr>
            </a:solidFill>
          </a:ln>
          <a:effectLst>
            <a:outerShdw blurRad="127000" dist="25400" dir="2700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7726" tIns="68862" rIns="137726" bIns="68862"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2006600" y="274259"/>
            <a:ext cx="5398477" cy="338544"/>
          </a:xfrm>
          <a:prstGeom prst="rect">
            <a:avLst/>
          </a:prstGeom>
        </p:spPr>
        <p:txBody>
          <a:bodyPr wrap="square" lIns="91429" tIns="45715" rIns="91429" bIns="45715">
            <a:spAutoFit/>
          </a:bodyPr>
          <a:lstStyle/>
          <a:p>
            <a:r>
              <a:rPr lang="ru-RU" sz="1600" b="1" dirty="0" smtClean="0">
                <a:latin typeface="Arial" pitchFamily="34" charset="0"/>
                <a:ea typeface="Verdana" pitchFamily="34" charset="0"/>
                <a:cs typeface="Arial" pitchFamily="34" charset="0"/>
              </a:rPr>
              <a:t> ОСНОВНЫЕ РЕШЕНИЯ ПРОЕКТА</a:t>
            </a:r>
            <a:endParaRPr lang="ru-RU" sz="1600" b="1" dirty="0">
              <a:latin typeface="Arial" pitchFamily="34" charset="0"/>
              <a:ea typeface="Verdana" pitchFamily="34" charset="0"/>
              <a:cs typeface="Arial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99636" y="975361"/>
            <a:ext cx="2977110" cy="70960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9" tIns="45715" rIns="91429" bIns="45715"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auto">
          <a:xfrm>
            <a:off x="603250" y="939800"/>
            <a:ext cx="7762874" cy="52789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137742" tIns="68871" rIns="137742" bIns="68871">
            <a:spAutoFit/>
          </a:bodyPr>
          <a:lstStyle/>
          <a:p>
            <a:pPr algn="just"/>
            <a:r>
              <a:rPr lang="ru-RU" sz="1600" dirty="0" smtClean="0"/>
              <a:t>	</a:t>
            </a:r>
            <a:r>
              <a:rPr lang="ru-RU" sz="1600" dirty="0" smtClean="0"/>
              <a:t>Изменения вносятся в положение о территориальном планировании генерального плана ЗАТО Молодёжный Московской области, утверждённого решением Совета депутатов ЗАТО городского округа Молодёжный Московской области от 19.06.2014 № 7/1 (в редакции Решения Совета депутатов от 27.12.201 № 13/4) (далее – Генеральный план).</a:t>
            </a:r>
          </a:p>
          <a:p>
            <a:pPr algn="just"/>
            <a:endParaRPr lang="ru-RU" sz="1600" dirty="0" smtClean="0"/>
          </a:p>
          <a:p>
            <a:pPr algn="just"/>
            <a:r>
              <a:rPr lang="ru-RU" sz="1600" dirty="0" smtClean="0"/>
              <a:t>	</a:t>
            </a:r>
            <a:r>
              <a:rPr lang="ru-RU" sz="1600" dirty="0" smtClean="0"/>
              <a:t>В рамках разработки внесения изменений </a:t>
            </a:r>
            <a:r>
              <a:rPr lang="ru-RU" sz="1600" smtClean="0"/>
              <a:t>раздел </a:t>
            </a:r>
            <a:r>
              <a:rPr lang="ru-RU" sz="1600" smtClean="0"/>
              <a:t>1 </a:t>
            </a:r>
            <a:r>
              <a:rPr lang="ru-RU" sz="1600" dirty="0" smtClean="0"/>
              <a:t>положения о территориальном планировании, утвержденного в составе Генерального плана, дополнен абзацем следующего содержания: </a:t>
            </a:r>
          </a:p>
          <a:p>
            <a:pPr algn="just"/>
            <a:r>
              <a:rPr lang="ru-RU" sz="1600" dirty="0" smtClean="0"/>
              <a:t>«В целях наиболее эффективного использования территорий, допускается в составе функциональных зон, не предусматривающих жилищного строительства, расположенных </a:t>
            </a:r>
            <a:r>
              <a:rPr lang="ru-RU" sz="1600" dirty="0" smtClean="0"/>
              <a:t>в </a:t>
            </a:r>
            <a:r>
              <a:rPr lang="ru-RU" sz="1600" dirty="0" smtClean="0"/>
              <a:t>границах населенных пунктов, размещение любых нежилых объектов при условии соблюдения нормативов градостроительного проектирования, требований технических регламентов, санитарных правил и норм, иных обязательных требований, предусмотренным действующим законодательством, без внесения изменений в генеральный план. Перечень видов объектов капитального строительства, допустимых к размещению в составе функциональных зон, </a:t>
            </a:r>
            <a:br>
              <a:rPr lang="ru-RU" sz="1600" dirty="0" smtClean="0"/>
            </a:br>
            <a:r>
              <a:rPr lang="ru-RU" sz="1600" dirty="0" smtClean="0"/>
              <a:t>не предусматривающих жилищного строительства, расположенных в границах населенных пунктов, определяется с учетом градостроительных регламентов, установленных в правилах землепользования и застройки».</a:t>
            </a:r>
          </a:p>
          <a:p>
            <a:endParaRPr lang="ru-RU" sz="1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75025</TotalTime>
  <Words>44</Words>
  <Application>Microsoft Office PowerPoint</Application>
  <PresentationFormat>Экран (4:3)</PresentationFormat>
  <Paragraphs>25</Paragraphs>
  <Slides>2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Company>HP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Текущее состояние по генеральному плану  городского округа Балашиха</dc:title>
  <dc:creator>Гордиенко В.В.</dc:creator>
  <cp:lastModifiedBy>makarovn</cp:lastModifiedBy>
  <cp:revision>2263</cp:revision>
  <cp:lastPrinted>2016-09-15T14:52:02Z</cp:lastPrinted>
  <dcterms:created xsi:type="dcterms:W3CDTF">2015-11-18T12:19:54Z</dcterms:created>
  <dcterms:modified xsi:type="dcterms:W3CDTF">2022-12-02T12:54:23Z</dcterms:modified>
</cp:coreProperties>
</file>